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3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80" r:id="rId9"/>
    <p:sldId id="282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51791" autoAdjust="0"/>
  </p:normalViewPr>
  <p:slideViewPr>
    <p:cSldViewPr snapToGrid="0">
      <p:cViewPr varScale="1">
        <p:scale>
          <a:sx n="46" d="100"/>
          <a:sy n="46" d="100"/>
        </p:scale>
        <p:origin x="1614" y="54"/>
      </p:cViewPr>
      <p:guideLst/>
    </p:cSldViewPr>
  </p:slideViewPr>
  <p:notesTextViewPr>
    <p:cViewPr>
      <p:scale>
        <a:sx n="1" d="1"/>
        <a:sy n="1" d="1"/>
      </p:scale>
      <p:origin x="0" y="-13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 smtClean="0"/>
          </a:p>
          <a:p>
            <a:endParaRPr lang="es-AR" strike="sngStrik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8000" dirty="0">
                <a:latin typeface="Berlin Sans FB Demi" panose="020E0802020502020306" pitchFamily="34" charset="0"/>
              </a:rPr>
              <a:t>Q&amp;A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468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80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194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55643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Donde venimos hacia donde Vamos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910490" y="3787769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884938" y="432467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  <a:endParaRPr lang="es-AR" sz="48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  <a:endParaRPr lang="es-AR" sz="48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  <a:endParaRPr lang="es-AR" sz="48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31458" y="1459877"/>
            <a:ext cx="75504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082762"/>
            <a:ext cx="33523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Agnóstico</a:t>
            </a:r>
            <a:endParaRPr lang="es-AR" sz="38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09568" y="2759870"/>
            <a:ext cx="4418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7" y="3382755"/>
            <a:ext cx="37465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</a:t>
            </a:r>
            <a:r>
              <a:rPr lang="es-AR" sz="3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métricas</a:t>
            </a:r>
            <a:endParaRPr lang="es-AR" sz="38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88414" y="538005"/>
            <a:ext cx="31213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  <a:endParaRPr lang="es-AR" sz="44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11504</TotalTime>
  <Words>52</Words>
  <Application>Microsoft Office PowerPoint</Application>
  <PresentationFormat>Panorámica</PresentationFormat>
  <Paragraphs>41</Paragraphs>
  <Slides>11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Berlin Sans FB Demi</vt:lpstr>
      <vt:lpstr>Brush Script MT</vt:lpstr>
      <vt:lpstr>Calibri</vt:lpstr>
      <vt:lpstr>Calibri Light</vt:lpstr>
      <vt:lpstr>Tema de Office</vt:lpstr>
      <vt:lpstr>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Q&amp;A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jonatan Ivan</cp:lastModifiedBy>
  <cp:revision>57</cp:revision>
  <dcterms:created xsi:type="dcterms:W3CDTF">2016-08-19T22:16:22Z</dcterms:created>
  <dcterms:modified xsi:type="dcterms:W3CDTF">2016-08-30T22:10:50Z</dcterms:modified>
</cp:coreProperties>
</file>